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A8EFA26-CB5C-4DC8-A331-4E8A590AC6F8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E447F1D-8463-4946-AE67-0A678F4E1409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54219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87A07611-4BB5-4982-8165-6C0F5A2EB57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2628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EC78D62-9E5D-43AC-95A3-2E24FB801CD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49790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14F4F3B-D323-41F5-8FF6-C5CF1BDFA22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7400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66077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55DB164-54DB-4620-918D-B27C368EB11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0827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A84006E-C0B2-40FC-BDB0-38B0B61FD10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86448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93304FA-F596-4A57-876D-C84E076166B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61738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F300BF0-9A2B-4126-B27C-EE241FBFF06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3345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3F9D780-E2A1-465C-AACC-7C40BA1D36B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30652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0DA3D6F-A989-40AF-A8C5-E678873C579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90763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36E182E-F1BD-4A4D-BA5D-DA141A09EA1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18005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my God, do not keep silent;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be not quiet, be not still.</a:t>
            </a:r>
            <a:endParaRPr lang="en-NZ" dirty="0"/>
          </a:p>
          <a:p>
            <a:r>
              <a:rPr lang="en-GB" dirty="0"/>
              <a:t>		See how all your foes are stirring,</a:t>
            </a:r>
            <a:endParaRPr lang="en-NZ" dirty="0"/>
          </a:p>
          <a:p>
            <a:r>
              <a:rPr lang="en-GB" dirty="0"/>
              <a:t>		eager to move in and kill.</a:t>
            </a:r>
            <a:endParaRPr lang="en-NZ" dirty="0"/>
          </a:p>
          <a:p>
            <a:r>
              <a:rPr lang="en-GB" dirty="0"/>
              <a:t>	For they plot against your loved ones,</a:t>
            </a:r>
            <a:endParaRPr lang="en-NZ" dirty="0"/>
          </a:p>
          <a:p>
            <a:r>
              <a:rPr lang="en-GB" dirty="0"/>
              <a:t>		make their cunning plans, and say,</a:t>
            </a:r>
            <a:endParaRPr lang="en-NZ" dirty="0"/>
          </a:p>
          <a:p>
            <a:r>
              <a:rPr lang="en-GB" dirty="0"/>
              <a:t>		“Come, let us destroy their nation;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Isr’el’s</a:t>
            </a:r>
            <a:r>
              <a:rPr lang="en-GB" dirty="0"/>
              <a:t> name we’ll sweep away</a:t>
            </a:r>
            <a:r>
              <a:rPr lang="en-GB" dirty="0" smtClean="0"/>
              <a:t>.”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83]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With one mind they plot against you;</a:t>
            </a:r>
            <a:endParaRPr lang="en-NZ" dirty="0"/>
          </a:p>
          <a:p>
            <a:r>
              <a:rPr lang="en-GB" dirty="0"/>
              <a:t>		they are allies for the fight –</a:t>
            </a:r>
            <a:endParaRPr lang="en-NZ" dirty="0"/>
          </a:p>
          <a:p>
            <a:r>
              <a:rPr lang="en-GB" dirty="0"/>
              <a:t>		tents of Hagar and of Moab,</a:t>
            </a:r>
            <a:endParaRPr lang="en-NZ" dirty="0"/>
          </a:p>
          <a:p>
            <a:r>
              <a:rPr lang="en-GB" dirty="0"/>
              <a:t>		Edom and the Ishmaelite,</a:t>
            </a:r>
            <a:endParaRPr lang="en-NZ" dirty="0"/>
          </a:p>
          <a:p>
            <a:r>
              <a:rPr lang="en-GB" dirty="0"/>
              <a:t>	</a:t>
            </a:r>
            <a:r>
              <a:rPr lang="en-GB" dirty="0" err="1"/>
              <a:t>Gebal</a:t>
            </a:r>
            <a:r>
              <a:rPr lang="en-GB" dirty="0"/>
              <a:t>, </a:t>
            </a:r>
            <a:r>
              <a:rPr lang="en-GB" dirty="0" err="1"/>
              <a:t>Amalek</a:t>
            </a:r>
            <a:r>
              <a:rPr lang="en-GB" dirty="0"/>
              <a:t> and Ammon,</a:t>
            </a:r>
            <a:endParaRPr lang="en-NZ" dirty="0"/>
          </a:p>
          <a:p>
            <a:r>
              <a:rPr lang="en-GB" dirty="0"/>
              <a:t>		Philistines with men of Tyre.</a:t>
            </a:r>
            <a:endParaRPr lang="en-NZ" dirty="0"/>
          </a:p>
          <a:p>
            <a:r>
              <a:rPr lang="en-GB" dirty="0"/>
              <a:t>		Now Assyria has joined them;</a:t>
            </a:r>
            <a:endParaRPr lang="en-NZ" dirty="0"/>
          </a:p>
          <a:p>
            <a:r>
              <a:rPr lang="en-GB" dirty="0"/>
              <a:t>		Lot’s descendants strength acquire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Deal to them as once to </a:t>
            </a:r>
            <a:r>
              <a:rPr lang="en-GB" dirty="0" err="1"/>
              <a:t>Midian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Jabin</a:t>
            </a:r>
            <a:r>
              <a:rPr lang="en-GB" dirty="0"/>
              <a:t>, </a:t>
            </a:r>
            <a:r>
              <a:rPr lang="en-GB" dirty="0" err="1"/>
              <a:t>Sisera</a:t>
            </a:r>
            <a:r>
              <a:rPr lang="en-GB" dirty="0"/>
              <a:t> once slain</a:t>
            </a:r>
            <a:endParaRPr lang="en-NZ" dirty="0"/>
          </a:p>
          <a:p>
            <a:r>
              <a:rPr lang="en-GB" dirty="0"/>
              <a:t>		at the mighty torrent </a:t>
            </a:r>
            <a:r>
              <a:rPr lang="en-GB" dirty="0" err="1"/>
              <a:t>Kishon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left like refuse in the rain.</a:t>
            </a:r>
            <a:endParaRPr lang="en-NZ" dirty="0"/>
          </a:p>
          <a:p>
            <a:r>
              <a:rPr lang="en-GB" dirty="0"/>
              <a:t>	Make their chiefs like </a:t>
            </a:r>
            <a:r>
              <a:rPr lang="en-GB" dirty="0" err="1"/>
              <a:t>Zeeb</a:t>
            </a:r>
            <a:r>
              <a:rPr lang="en-GB" dirty="0"/>
              <a:t> and </a:t>
            </a:r>
            <a:r>
              <a:rPr lang="en-GB" dirty="0" err="1"/>
              <a:t>Oreb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Zeba</a:t>
            </a:r>
            <a:r>
              <a:rPr lang="en-GB" dirty="0"/>
              <a:t> and </a:t>
            </a:r>
            <a:r>
              <a:rPr lang="en-GB" dirty="0" err="1"/>
              <a:t>Zalmunna</a:t>
            </a:r>
            <a:r>
              <a:rPr lang="en-GB" dirty="0"/>
              <a:t> too,</a:t>
            </a:r>
            <a:endParaRPr lang="en-NZ" dirty="0"/>
          </a:p>
          <a:p>
            <a:r>
              <a:rPr lang="en-GB" dirty="0"/>
              <a:t>		when they said, “We’ll take possession</a:t>
            </a:r>
            <a:endParaRPr lang="en-NZ" dirty="0"/>
          </a:p>
          <a:p>
            <a:r>
              <a:rPr lang="en-GB" dirty="0"/>
              <a:t>		of God’s pasturelands from you</a:t>
            </a:r>
            <a:r>
              <a:rPr lang="en-GB" dirty="0" smtClean="0"/>
              <a:t>.”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751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Like the tumbleweed disperse them,</a:t>
            </a:r>
            <a:endParaRPr lang="en-NZ" dirty="0"/>
          </a:p>
          <a:p>
            <a:r>
              <a:rPr lang="en-GB" dirty="0"/>
              <a:t>		like the chaff before the breeze.</a:t>
            </a:r>
            <a:endParaRPr lang="en-NZ" dirty="0"/>
          </a:p>
          <a:p>
            <a:r>
              <a:rPr lang="en-GB" dirty="0"/>
              <a:t>		As the flames lay waste the mountains</a:t>
            </a:r>
            <a:endParaRPr lang="en-NZ" dirty="0"/>
          </a:p>
          <a:p>
            <a:r>
              <a:rPr lang="en-GB" dirty="0"/>
              <a:t>		or the fire consumes the trees,</a:t>
            </a:r>
            <a:endParaRPr lang="en-NZ" dirty="0"/>
          </a:p>
          <a:p>
            <a:r>
              <a:rPr lang="en-GB" dirty="0"/>
              <a:t>	so pursue them with your tempest;</a:t>
            </a:r>
            <a:endParaRPr lang="en-NZ" dirty="0"/>
          </a:p>
          <a:p>
            <a:r>
              <a:rPr lang="en-GB" dirty="0"/>
              <a:t>		may your storm bring fear and shame.</a:t>
            </a:r>
            <a:endParaRPr lang="en-NZ" dirty="0"/>
          </a:p>
          <a:p>
            <a:r>
              <a:rPr lang="en-GB" dirty="0"/>
              <a:t>		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bring them humiliation,</a:t>
            </a:r>
            <a:endParaRPr lang="en-NZ" dirty="0"/>
          </a:p>
          <a:p>
            <a:r>
              <a:rPr lang="en-GB" dirty="0"/>
              <a:t>		so that they may seek your name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48348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May they be ashamed forever;</a:t>
            </a:r>
            <a:endParaRPr lang="en-NZ" dirty="0"/>
          </a:p>
          <a:p>
            <a:r>
              <a:rPr lang="en-GB" dirty="0"/>
              <a:t>		let dismay be on their face.</a:t>
            </a:r>
            <a:endParaRPr lang="en-NZ" dirty="0"/>
          </a:p>
          <a:p>
            <a:r>
              <a:rPr lang="en-GB" dirty="0"/>
              <a:t>		May they be destroyed completely;</a:t>
            </a:r>
            <a:endParaRPr lang="en-NZ" dirty="0"/>
          </a:p>
          <a:p>
            <a:r>
              <a:rPr lang="en-GB" dirty="0"/>
              <a:t>		let them perish in disgrace.</a:t>
            </a:r>
            <a:endParaRPr lang="en-NZ" dirty="0"/>
          </a:p>
          <a:p>
            <a:r>
              <a:rPr lang="en-GB" cap="all" dirty="0"/>
              <a:t>	L</a:t>
            </a:r>
            <a:r>
              <a:rPr lang="en-GB" sz="2400" cap="all" dirty="0"/>
              <a:t>ord</a:t>
            </a:r>
            <a:r>
              <a:rPr lang="en-GB" dirty="0"/>
              <a:t>, make known your name among them;</a:t>
            </a:r>
            <a:endParaRPr lang="en-NZ" dirty="0"/>
          </a:p>
          <a:p>
            <a:r>
              <a:rPr lang="en-GB" dirty="0"/>
              <a:t>		show that you alone are God –</a:t>
            </a:r>
            <a:endParaRPr lang="en-NZ" dirty="0"/>
          </a:p>
          <a:p>
            <a:r>
              <a:rPr lang="en-GB" dirty="0"/>
              <a:t>		that you are the Most High, ruling</a:t>
            </a:r>
            <a:endParaRPr lang="en-NZ" dirty="0"/>
          </a:p>
          <a:p>
            <a:r>
              <a:rPr lang="en-GB" dirty="0"/>
              <a:t>		over all the earth abroad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83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2003, alt.</a:t>
            </a:r>
            <a:endParaRPr lang="en-NZ" sz="1000" dirty="0"/>
          </a:p>
          <a:p>
            <a:pPr algn="r"/>
            <a:r>
              <a:rPr lang="en-GB" sz="1000" dirty="0"/>
              <a:t>Tune: John Ambrose Lloyd, </a:t>
            </a:r>
            <a:r>
              <a:rPr lang="en-GB" sz="1000" dirty="0" smtClean="0"/>
              <a:t>1815–1874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48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2014-02-19T07:03:20Z</dcterms:created>
  <dcterms:modified xsi:type="dcterms:W3CDTF">2014-02-19T07:05:32Z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